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7" r:id="rId4"/>
    <p:sldId id="261" r:id="rId5"/>
    <p:sldId id="260" r:id="rId6"/>
  </p:sldIdLst>
  <p:sldSz cx="14630400" cy="8229600"/>
  <p:notesSz cx="8229600" cy="14630400"/>
  <p:embeddedFontLst>
    <p:embeddedFont>
      <p:font typeface="Red Hat Text" panose="020B0604020202020204" charset="0"/>
      <p:regular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Roboto" panose="020B060402020202020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7234" autoAdjust="0"/>
  </p:normalViewPr>
  <p:slideViewPr>
    <p:cSldViewPr snapToGrid="0" snapToObjects="1">
      <p:cViewPr varScale="1">
        <p:scale>
          <a:sx n="49" d="100"/>
          <a:sy n="4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20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57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90"/>
            <a:ext cx="5486400" cy="823091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30910" y="663535"/>
            <a:ext cx="7454979" cy="3917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Wasting the Final Bite: The Messy Frankie Eating </a:t>
            </a:r>
            <a:r>
              <a:rPr lang="en-US" sz="6150" dirty="0" smtClean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Problem </a:t>
            </a:r>
            <a:r>
              <a:rPr lang="en-US" sz="61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 Mumbai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6330910" y="4943118"/>
            <a:ext cx="7454979" cy="1930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Every Mumbaikar knows the struggle. You're savoring your Frankie, that delicious roll of goodness, but the foil wrapper is a constant threat. It's impossible to finish the last bite without a messy struggle. And let's be honest, it's not just the messy foil, but the frustration of leaving behind the final portion of that perfectly packed frankie.</a:t>
            </a:r>
            <a:endParaRPr lang="en-US" sz="1900" dirty="0"/>
          </a:p>
        </p:txBody>
      </p:sp>
      <p:sp>
        <p:nvSpPr>
          <p:cNvPr id="6" name="Shape 2"/>
          <p:cNvSpPr/>
          <p:nvPr/>
        </p:nvSpPr>
        <p:spPr>
          <a:xfrm>
            <a:off x="6330910" y="7163157"/>
            <a:ext cx="386001" cy="386001"/>
          </a:xfrm>
          <a:prstGeom prst="roundRect">
            <a:avLst>
              <a:gd name="adj" fmla="val 2368668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530" y="7170777"/>
            <a:ext cx="370761" cy="3707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37521" y="7145179"/>
            <a:ext cx="3064788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350" b="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Frankie </a:t>
            </a:r>
            <a:r>
              <a:rPr lang="en-US" sz="2350" b="1" dirty="0" err="1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Jugaadus</a:t>
            </a:r>
            <a:endParaRPr lang="en-US" sz="2350" dirty="0"/>
          </a:p>
        </p:txBody>
      </p:sp>
      <p:pic>
        <p:nvPicPr>
          <p:cNvPr id="10" name="Picture 9" descr="A hand holding a burrito&#10;&#10;Description automatically generated">
            <a:extLst>
              <a:ext uri="{FF2B5EF4-FFF2-40B4-BE49-F238E27FC236}">
                <a16:creationId xmlns:a16="http://schemas.microsoft.com/office/drawing/2014/main" id="{9E320EB7-6ADC-47E3-6C1F-C2CC452B0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4" y="97482"/>
            <a:ext cx="2563318" cy="4098974"/>
          </a:xfrm>
          <a:prstGeom prst="rect">
            <a:avLst/>
          </a:prstGeom>
        </p:spPr>
      </p:pic>
      <p:pic>
        <p:nvPicPr>
          <p:cNvPr id="12" name="Picture 11" descr="A person holding a wrapper with food in it&#10;&#10;Description automatically generated">
            <a:extLst>
              <a:ext uri="{FF2B5EF4-FFF2-40B4-BE49-F238E27FC236}">
                <a16:creationId xmlns:a16="http://schemas.microsoft.com/office/drawing/2014/main" id="{C4277C3B-D086-DA57-3B48-768BD6B74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052" y="4196456"/>
            <a:ext cx="2781443" cy="40344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49856" y="659725"/>
            <a:ext cx="7644289" cy="1260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Sliding Sleeve with Collection Pouch: Tidy Eating, No Leftovers</a:t>
            </a:r>
            <a:endParaRPr lang="en-US" sz="39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6" y="2241233"/>
            <a:ext cx="1071205" cy="171402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142411" y="2455426"/>
            <a:ext cx="2520672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Slide and Enjoy</a:t>
            </a:r>
            <a:endParaRPr lang="en-US" sz="1950" dirty="0"/>
          </a:p>
        </p:txBody>
      </p:sp>
      <p:sp>
        <p:nvSpPr>
          <p:cNvPr id="7" name="Text 2"/>
          <p:cNvSpPr/>
          <p:nvPr/>
        </p:nvSpPr>
        <p:spPr>
          <a:xfrm>
            <a:off x="2142411" y="2898934"/>
            <a:ext cx="625173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you eat, the sleeve slides down, providing easy access to the entire frankie. It's like a custom-made frankie holder.</a:t>
            </a:r>
            <a:endParaRPr lang="en-US" sz="16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56" y="3955256"/>
            <a:ext cx="1071205" cy="190059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42411" y="4169450"/>
            <a:ext cx="285916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No More Dropped Fillings</a:t>
            </a:r>
            <a:endParaRPr lang="en-US" sz="1950" dirty="0"/>
          </a:p>
        </p:txBody>
      </p:sp>
      <p:sp>
        <p:nvSpPr>
          <p:cNvPr id="10" name="Text 4"/>
          <p:cNvSpPr/>
          <p:nvPr/>
        </p:nvSpPr>
        <p:spPr>
          <a:xfrm>
            <a:off x="2142411" y="4612958"/>
            <a:ext cx="6251734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collection pouch at the bottom captures any fallen ingredients, preventing a messy situation and ensuring that you enjoy every last bit.</a:t>
            </a:r>
            <a:endParaRPr lang="en-US" sz="16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56" y="5855851"/>
            <a:ext cx="1071205" cy="171402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142411" y="6070044"/>
            <a:ext cx="2520672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Tidy and Sustainable</a:t>
            </a:r>
            <a:endParaRPr lang="en-US" sz="1950" dirty="0"/>
          </a:p>
        </p:txBody>
      </p:sp>
      <p:sp>
        <p:nvSpPr>
          <p:cNvPr id="13" name="Text 6"/>
          <p:cNvSpPr/>
          <p:nvPr/>
        </p:nvSpPr>
        <p:spPr>
          <a:xfrm>
            <a:off x="2142411" y="6513552"/>
            <a:ext cx="625173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Say goodbye to messy hands and say hello to a cleaner, more sustainable way to enjoy your Frankie.</a:t>
            </a:r>
            <a:endParaRPr lang="en-US" sz="16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342" y="1218468"/>
            <a:ext cx="4094351" cy="5459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52356" y="591145"/>
            <a:ext cx="7639288" cy="1264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Edible Wrapper: Eliminating Waste and Mess</a:t>
            </a:r>
            <a:endParaRPr lang="en-US" sz="3950" dirty="0"/>
          </a:p>
        </p:txBody>
      </p:sp>
      <p:sp>
        <p:nvSpPr>
          <p:cNvPr id="5" name="Shape 1"/>
          <p:cNvSpPr/>
          <p:nvPr/>
        </p:nvSpPr>
        <p:spPr>
          <a:xfrm>
            <a:off x="752356" y="2178248"/>
            <a:ext cx="7639288" cy="1562814"/>
          </a:xfrm>
          <a:prstGeom prst="roundRect">
            <a:avLst>
              <a:gd name="adj" fmla="val 2063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967264" y="2393156"/>
            <a:ext cx="2529126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No More Waste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967264" y="2838212"/>
            <a:ext cx="7209473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edible wrapper would be a game-changer for Frankie lovers. It disappears with the last bite, leaving no trace behind.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752356" y="3955971"/>
            <a:ext cx="7639288" cy="1562814"/>
          </a:xfrm>
          <a:prstGeom prst="roundRect">
            <a:avLst>
              <a:gd name="adj" fmla="val 2063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5"/>
          <p:cNvSpPr/>
          <p:nvPr/>
        </p:nvSpPr>
        <p:spPr>
          <a:xfrm>
            <a:off x="967264" y="4170878"/>
            <a:ext cx="2529126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Seamless Experience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967264" y="4615934"/>
            <a:ext cx="7209473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Imagine, no more struggling with the foil, no messy fingers, just pure frankie enjoyment from the first bite to the last.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752356" y="5733693"/>
            <a:ext cx="7639288" cy="1906786"/>
          </a:xfrm>
          <a:prstGeom prst="roundRect">
            <a:avLst>
              <a:gd name="adj" fmla="val 1691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967264" y="5948601"/>
            <a:ext cx="2529126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Eco-Friendly Choice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967264" y="6393656"/>
            <a:ext cx="7209473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solution is not only practical but also environmentally friendly. It reduces waste and promotes a more sustainable way to enjoy our favorite street food.</a:t>
            </a:r>
            <a:endParaRPr lang="en-US" sz="16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002" y="591145"/>
            <a:ext cx="5447449" cy="7049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3344465" y="716280"/>
            <a:ext cx="7644289" cy="1260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800" dirty="0" smtClean="0"/>
              <a:t>Attributes of the Product</a:t>
            </a:r>
            <a:endParaRPr lang="en-US" sz="4800" dirty="0"/>
          </a:p>
        </p:txBody>
      </p:sp>
      <p:sp>
        <p:nvSpPr>
          <p:cNvPr id="2" name="Oval 1"/>
          <p:cNvSpPr/>
          <p:nvPr/>
        </p:nvSpPr>
        <p:spPr>
          <a:xfrm>
            <a:off x="5429250" y="2640330"/>
            <a:ext cx="3463290" cy="29489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6103620" y="3791634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Attributes</a:t>
            </a:r>
            <a:endParaRPr lang="en-GB" sz="3600" dirty="0"/>
          </a:p>
        </p:txBody>
      </p:sp>
      <p:cxnSp>
        <p:nvCxnSpPr>
          <p:cNvPr id="17" name="Straight Arrow Connector 16"/>
          <p:cNvCxnSpPr>
            <a:stCxn id="2" idx="6"/>
          </p:cNvCxnSpPr>
          <p:nvPr/>
        </p:nvCxnSpPr>
        <p:spPr>
          <a:xfrm flipV="1">
            <a:off x="8892540" y="4114799"/>
            <a:ext cx="23237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" idx="4"/>
          </p:cNvCxnSpPr>
          <p:nvPr/>
        </p:nvCxnSpPr>
        <p:spPr>
          <a:xfrm>
            <a:off x="7160895" y="5589270"/>
            <a:ext cx="5715" cy="1783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" idx="2"/>
          </p:cNvCxnSpPr>
          <p:nvPr/>
        </p:nvCxnSpPr>
        <p:spPr>
          <a:xfrm flipH="1" flipV="1">
            <a:off x="3200400" y="4114799"/>
            <a:ext cx="22288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" idx="1"/>
          </p:cNvCxnSpPr>
          <p:nvPr/>
        </p:nvCxnSpPr>
        <p:spPr>
          <a:xfrm flipH="1" flipV="1">
            <a:off x="4606290" y="2251710"/>
            <a:ext cx="1330147" cy="820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" idx="5"/>
          </p:cNvCxnSpPr>
          <p:nvPr/>
        </p:nvCxnSpPr>
        <p:spPr>
          <a:xfrm>
            <a:off x="8385353" y="5157408"/>
            <a:ext cx="1913077" cy="1277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</p:cNvCxnSpPr>
          <p:nvPr/>
        </p:nvCxnSpPr>
        <p:spPr>
          <a:xfrm flipH="1">
            <a:off x="4606290" y="5157408"/>
            <a:ext cx="1330147" cy="1277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" idx="7"/>
          </p:cNvCxnSpPr>
          <p:nvPr/>
        </p:nvCxnSpPr>
        <p:spPr>
          <a:xfrm flipV="1">
            <a:off x="8385353" y="1863853"/>
            <a:ext cx="1737360" cy="120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84627" y="1992749"/>
            <a:ext cx="2034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Comfort</a:t>
            </a:r>
            <a:endParaRPr lang="en-GB" sz="3200" dirty="0"/>
          </a:p>
        </p:txBody>
      </p:sp>
      <p:sp>
        <p:nvSpPr>
          <p:cNvPr id="35" name="TextBox 34"/>
          <p:cNvSpPr txBox="1"/>
          <p:nvPr/>
        </p:nvSpPr>
        <p:spPr>
          <a:xfrm>
            <a:off x="1360170" y="3791634"/>
            <a:ext cx="1851660" cy="65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2628900" y="6111477"/>
            <a:ext cx="1851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Simplicity</a:t>
            </a:r>
            <a:endParaRPr lang="en-GB" sz="3200" dirty="0"/>
          </a:p>
        </p:txBody>
      </p:sp>
      <p:sp>
        <p:nvSpPr>
          <p:cNvPr id="37" name="TextBox 36"/>
          <p:cNvSpPr txBox="1"/>
          <p:nvPr/>
        </p:nvSpPr>
        <p:spPr>
          <a:xfrm>
            <a:off x="1360170" y="3909060"/>
            <a:ext cx="18402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Ease of Use</a:t>
            </a:r>
            <a:endParaRPr lang="en-GB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5772150" y="6939089"/>
            <a:ext cx="2788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Ease of Manufacturing</a:t>
            </a:r>
            <a:endParaRPr lang="en-GB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9846945" y="6480809"/>
            <a:ext cx="2434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Portability</a:t>
            </a:r>
            <a:endParaRPr lang="en-GB" sz="3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184167" y="1652861"/>
            <a:ext cx="23260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Ease of Assembly</a:t>
            </a:r>
            <a:endParaRPr lang="en-GB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11109960" y="3716700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Dynamic Adjustment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9093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 amt="40000"/>
          </a:blip>
          <a:srcRect t="30179" b="15649"/>
          <a:stretch/>
        </p:blipFill>
        <p:spPr>
          <a:xfrm>
            <a:off x="20" y="10"/>
            <a:ext cx="10140360" cy="82295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05841" y="438150"/>
            <a:ext cx="6301579" cy="1953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Benefits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3E3BB4-9885-19DF-83DD-EA6670FF7558}"/>
              </a:ext>
            </a:extLst>
          </p:cNvPr>
          <p:cNvSpPr txBox="1"/>
          <p:nvPr/>
        </p:nvSpPr>
        <p:spPr>
          <a:xfrm>
            <a:off x="1005840" y="2663742"/>
            <a:ext cx="5543545" cy="4748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No mess or waste, including the final portion of the Frankie Seamless eating experience from start to finish environmentally friendly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Keeps hands clean and tidy throughout the eating process ensures the user can enjoy the entire Frankie without waste Minimizes mess and environmental impact</a:t>
            </a:r>
          </a:p>
        </p:txBody>
      </p:sp>
      <p:pic>
        <p:nvPicPr>
          <p:cNvPr id="16" name="Picture 15" descr="A person holding his stomach">
            <a:extLst>
              <a:ext uri="{FF2B5EF4-FFF2-40B4-BE49-F238E27FC236}">
                <a16:creationId xmlns:a16="http://schemas.microsoft.com/office/drawing/2014/main" id="{A01CD6C8-1789-7497-F2C4-BBEC35EC01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236"/>
          <a:stretch/>
        </p:blipFill>
        <p:spPr>
          <a:xfrm>
            <a:off x="7471196" y="10"/>
            <a:ext cx="7155342" cy="82295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327</Words>
  <Application>Microsoft Office PowerPoint</Application>
  <PresentationFormat>Custom</PresentationFormat>
  <Paragraphs>35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Red Hat Text</vt:lpstr>
      <vt:lpstr>Calibri Light</vt:lpstr>
      <vt:lpstr>Calibri</vt:lpstr>
      <vt:lpstr>Aptos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LENOVO</cp:lastModifiedBy>
  <cp:revision>6</cp:revision>
  <dcterms:created xsi:type="dcterms:W3CDTF">2024-09-09T18:18:08Z</dcterms:created>
  <dcterms:modified xsi:type="dcterms:W3CDTF">2024-09-24T04:28:33Z</dcterms:modified>
</cp:coreProperties>
</file>